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3"/>
  </p:notesMasterIdLst>
  <p:sldIdLst>
    <p:sldId id="391" r:id="rId2"/>
  </p:sldIdLst>
  <p:sldSz cx="12192000" cy="6858000"/>
  <p:notesSz cx="7099300" cy="102346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751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Tarabini" initials="DT" lastIdx="2" clrIdx="0">
    <p:extLst>
      <p:ext uri="{19B8F6BF-5375-455C-9EA6-DF929625EA0E}">
        <p15:presenceInfo xmlns:p15="http://schemas.microsoft.com/office/powerpoint/2012/main" userId="S::diego.tarabini@enfil.com.br::4e755c01-6eb6-4894-9c8f-f762aa62c8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5"/>
    <a:srgbClr val="FFFFFF"/>
    <a:srgbClr val="2B2D42"/>
    <a:srgbClr val="DE3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94618" autoAdjust="0"/>
  </p:normalViewPr>
  <p:slideViewPr>
    <p:cSldViewPr snapToGrid="0">
      <p:cViewPr varScale="1">
        <p:scale>
          <a:sx n="81" d="100"/>
          <a:sy n="81" d="100"/>
        </p:scale>
        <p:origin x="168" y="486"/>
      </p:cViewPr>
      <p:guideLst>
        <p:guide pos="275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3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4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BF4EB20-CE42-1554-E0C5-1842FB2DB4CB}"/>
              </a:ext>
            </a:extLst>
          </p:cNvPr>
          <p:cNvSpPr/>
          <p:nvPr userDrawn="1"/>
        </p:nvSpPr>
        <p:spPr>
          <a:xfrm>
            <a:off x="4038189" y="-628239"/>
            <a:ext cx="943429" cy="391886"/>
          </a:xfrm>
          <a:prstGeom prst="roundRect">
            <a:avLst/>
          </a:prstGeom>
          <a:solidFill>
            <a:srgbClr val="DE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4CB783A-D51A-3462-441C-F27470663938}"/>
              </a:ext>
            </a:extLst>
          </p:cNvPr>
          <p:cNvSpPr/>
          <p:nvPr userDrawn="1"/>
        </p:nvSpPr>
        <p:spPr>
          <a:xfrm>
            <a:off x="5095587" y="-628239"/>
            <a:ext cx="943429" cy="391886"/>
          </a:xfrm>
          <a:prstGeom prst="roundRect">
            <a:avLst/>
          </a:prstGeom>
          <a:solidFill>
            <a:srgbClr val="FD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A224440-2021-9CF4-DC45-95C4CE12CE3E}"/>
              </a:ext>
            </a:extLst>
          </p:cNvPr>
          <p:cNvSpPr/>
          <p:nvPr userDrawn="1"/>
        </p:nvSpPr>
        <p:spPr>
          <a:xfrm>
            <a:off x="6152985" y="-628239"/>
            <a:ext cx="943429" cy="391886"/>
          </a:xfrm>
          <a:prstGeom prst="roundRect">
            <a:avLst/>
          </a:prstGeom>
          <a:solidFill>
            <a:srgbClr val="2B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0310C4C-1B0C-51AB-B76A-965294EA02D9}"/>
              </a:ext>
            </a:extLst>
          </p:cNvPr>
          <p:cNvSpPr/>
          <p:nvPr userDrawn="1"/>
        </p:nvSpPr>
        <p:spPr>
          <a:xfrm>
            <a:off x="7210383" y="-628239"/>
            <a:ext cx="943429" cy="391886"/>
          </a:xfrm>
          <a:prstGeom prst="roundRect">
            <a:avLst/>
          </a:prstGeom>
          <a:solidFill>
            <a:srgbClr val="669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>
          <p15:clr>
            <a:srgbClr val="F26B43"/>
          </p15:clr>
        </p15:guide>
        <p15:guide id="4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h@enfil.com.br" TargetMode="External"/><Relationship Id="rId5" Type="http://schemas.openxmlformats.org/officeDocument/2006/relationships/hyperlink" Target="mailto:daiane.ferreira@enfil.com.br" TargetMode="Externa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6A16016F-49E4-FEF5-EF97-A9FB3103D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9087" y="409512"/>
            <a:ext cx="1400000" cy="360000"/>
          </a:xfrm>
          <a:prstGeom prst="rect">
            <a:avLst/>
          </a:prstGeom>
        </p:spPr>
      </p:pic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9182BBFC-078A-3DD1-84EE-C042772336A3}"/>
              </a:ext>
            </a:extLst>
          </p:cNvPr>
          <p:cNvSpPr/>
          <p:nvPr/>
        </p:nvSpPr>
        <p:spPr>
          <a:xfrm>
            <a:off x="0" y="0"/>
            <a:ext cx="1944915" cy="6858000"/>
          </a:xfrm>
          <a:custGeom>
            <a:avLst/>
            <a:gdLst>
              <a:gd name="connsiteX0" fmla="*/ 0 w 1944915"/>
              <a:gd name="connsiteY0" fmla="*/ 0 h 6858000"/>
              <a:gd name="connsiteX1" fmla="*/ 1358139 w 1944915"/>
              <a:gd name="connsiteY1" fmla="*/ 0 h 6858000"/>
              <a:gd name="connsiteX2" fmla="*/ 1944915 w 1944915"/>
              <a:gd name="connsiteY2" fmla="*/ 586776 h 6858000"/>
              <a:gd name="connsiteX3" fmla="*/ 1944915 w 1944915"/>
              <a:gd name="connsiteY3" fmla="*/ 6271224 h 6858000"/>
              <a:gd name="connsiteX4" fmla="*/ 1358139 w 1944915"/>
              <a:gd name="connsiteY4" fmla="*/ 6858000 h 6858000"/>
              <a:gd name="connsiteX5" fmla="*/ 0 w 194491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915" h="6858000">
                <a:moveTo>
                  <a:pt x="0" y="0"/>
                </a:moveTo>
                <a:lnTo>
                  <a:pt x="1358139" y="0"/>
                </a:lnTo>
                <a:cubicBezTo>
                  <a:pt x="1682206" y="0"/>
                  <a:pt x="1944915" y="262709"/>
                  <a:pt x="1944915" y="586776"/>
                </a:cubicBezTo>
                <a:lnTo>
                  <a:pt x="1944915" y="6271224"/>
                </a:lnTo>
                <a:cubicBezTo>
                  <a:pt x="1944915" y="6595291"/>
                  <a:pt x="1682206" y="6858000"/>
                  <a:pt x="1358139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id="{4DD034AA-34BE-7DBD-43E7-F2EFF6CDC75C}"/>
              </a:ext>
            </a:extLst>
          </p:cNvPr>
          <p:cNvSpPr txBox="1"/>
          <p:nvPr/>
        </p:nvSpPr>
        <p:spPr>
          <a:xfrm flipH="1">
            <a:off x="2544537" y="379002"/>
            <a:ext cx="64688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kern="1200" noProof="0" dirty="0">
                <a:solidFill>
                  <a:srgbClr val="DE3A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Vaga: ESTÁGIO ENGENHARIA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DE3A3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82EEE1DC-3412-5D1A-7D36-323E3D5A76DD}"/>
              </a:ext>
            </a:extLst>
          </p:cNvPr>
          <p:cNvSpPr txBox="1"/>
          <p:nvPr/>
        </p:nvSpPr>
        <p:spPr>
          <a:xfrm>
            <a:off x="2547755" y="1023792"/>
            <a:ext cx="9257269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DE TRABALHO:</a:t>
            </a:r>
          </a:p>
          <a:p>
            <a:r>
              <a:rPr lang="pt-BR" sz="18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Rua Dr. Fernandes Coelho, 85 – 11º andar – Pinheiros – São Paulo – SP</a:t>
            </a:r>
          </a:p>
          <a:p>
            <a:endParaRPr lang="pt-BR" sz="18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HORARIO:</a:t>
            </a: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Comercial e presencial de 2ª a 6º feira das 09:00 às 16:00hs ou no mínimo </a:t>
            </a: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 horas por dia</a:t>
            </a:r>
          </a:p>
          <a:p>
            <a:endParaRPr lang="pt-BR" sz="20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PRÉ-REQUISITOS:</a:t>
            </a: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Cursando Engenharia Mecânica, Civil ou Química para área Comercial</a:t>
            </a: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Preferencialmente cursando 3º ou 4º ano</a:t>
            </a: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Conhecimento em Excel e preferencialmente em Autocad</a:t>
            </a:r>
          </a:p>
          <a:p>
            <a:endParaRPr lang="pt-BR" sz="20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Envie seu currículo para </a:t>
            </a:r>
            <a:r>
              <a:rPr lang="pt-BR" sz="20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daiane.ferreira@enfil.com.br</a:t>
            </a:r>
            <a:r>
              <a:rPr lang="pt-BR" sz="20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pt-BR" sz="2000" kern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rh@enfil.com.br</a:t>
            </a:r>
            <a:endParaRPr lang="pt-BR" sz="2000" kern="1200" dirty="0">
              <a:solidFill>
                <a:schemeClr val="accent5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2000" kern="1200" dirty="0">
                <a:solidFill>
                  <a:srgbClr val="FDF0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Assunto :  VAGA ESTAGIO ENGENHARIA</a:t>
            </a:r>
          </a:p>
          <a:p>
            <a:endParaRPr lang="pt-BR" sz="20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sz="20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t-BR" sz="20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sz="16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Soluções ambientais com resultados sustentáveis</a:t>
            </a:r>
          </a:p>
          <a:p>
            <a:endParaRPr lang="pt-BR" sz="2000" kern="1200" dirty="0">
              <a:solidFill>
                <a:srgbClr val="FDF0D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AE5BDE5-C983-708B-ADE6-B4735CCFAB49}"/>
              </a:ext>
            </a:extLst>
          </p:cNvPr>
          <p:cNvCxnSpPr>
            <a:cxnSpLocks/>
          </p:cNvCxnSpPr>
          <p:nvPr/>
        </p:nvCxnSpPr>
        <p:spPr>
          <a:xfrm>
            <a:off x="9048996" y="4643252"/>
            <a:ext cx="0" cy="3404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E38924E7-DC54-1ED7-EE54-7B8835143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770862"/>
            <a:ext cx="139610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41 1.85185E-6 L 5E-6 1.85185E-6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6341 1.85185E-6 L 3.54167E-6 1.85185E-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41 1.85185E-6 L 5E-6 1.85185E-6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3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105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Open Sans</vt:lpstr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Otter</dc:creator>
  <cp:lastModifiedBy>Daiane Conceição Ferreira</cp:lastModifiedBy>
  <cp:revision>182</cp:revision>
  <cp:lastPrinted>2023-01-23T17:48:54Z</cp:lastPrinted>
  <dcterms:modified xsi:type="dcterms:W3CDTF">2023-08-08T18:23:51Z</dcterms:modified>
</cp:coreProperties>
</file>